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61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89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40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182880">
              <a:buFont typeface="Symbol" panose="05050102010706020507" pitchFamily="18" charset="2"/>
              <a:buChar char="-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-182880">
              <a:buFont typeface="Symbol" panose="05050102010706020507" pitchFamily="18" charset="2"/>
              <a:buChar char="-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27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01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577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813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41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54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7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776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F84D0B7-4BC9-47D5-AB46-FD9B12DBDC1B}" type="datetimeFigureOut">
              <a:rPr lang="de-DE" smtClean="0"/>
              <a:t>25.04.2014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9056C24-54E7-441C-90B5-A54B9D3F78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80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Shadoo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Spread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36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benchmark: vidipedia.de</a:t>
            </a:r>
            <a:endParaRPr lang="de-DE" dirty="0"/>
          </a:p>
        </p:txBody>
      </p:sp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74" y="1965960"/>
            <a:ext cx="5473309" cy="4038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 descr="Bildschirmausschnit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3"/>
          <a:stretch/>
        </p:blipFill>
        <p:spPr>
          <a:xfrm>
            <a:off x="465058" y="1965960"/>
            <a:ext cx="5474577" cy="4021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2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benchmark: vidipedia.de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egoe UI" panose="020B0502040204020203" pitchFamily="34" charset="0"/>
              <a:buChar char="_"/>
            </a:pPr>
            <a:r>
              <a:rPr lang="de-DE" dirty="0"/>
              <a:t>T</a:t>
            </a:r>
            <a:r>
              <a:rPr lang="de-DE" dirty="0" smtClean="0"/>
              <a:t>eilen von Wissen durch kurze, kostenlose Videos</a:t>
            </a:r>
          </a:p>
          <a:p>
            <a:pPr>
              <a:buFont typeface="Segoe UI" panose="020B0502040204020203" pitchFamily="34" charset="0"/>
              <a:buChar char="_"/>
            </a:pPr>
            <a:r>
              <a:rPr lang="de-DE" dirty="0" smtClean="0"/>
              <a:t>modernes Design</a:t>
            </a:r>
          </a:p>
          <a:p>
            <a:pPr>
              <a:buFont typeface="Segoe UI" panose="020B0502040204020203" pitchFamily="34" charset="0"/>
              <a:buChar char="_"/>
            </a:pPr>
            <a:r>
              <a:rPr lang="de-DE" dirty="0" smtClean="0"/>
              <a:t>unübersichtliche  &amp; fehlerhafte Darstellung</a:t>
            </a:r>
          </a:p>
          <a:p>
            <a:pPr>
              <a:buFont typeface="Segoe UI" panose="020B0502040204020203" pitchFamily="34" charset="0"/>
              <a:buChar char="_"/>
            </a:pPr>
            <a:r>
              <a:rPr lang="de-DE" dirty="0" err="1" smtClean="0"/>
              <a:t>unintuitive</a:t>
            </a:r>
            <a:r>
              <a:rPr lang="de-DE" dirty="0" smtClean="0"/>
              <a:t> Menüführung &amp; irreführendes Feedback</a:t>
            </a:r>
          </a:p>
          <a:p>
            <a:pPr>
              <a:buFont typeface="Segoe UI" panose="020B0502040204020203" pitchFamily="34" charset="0"/>
              <a:buChar char="_"/>
            </a:pPr>
            <a:endParaRPr lang="de-DE" dirty="0" smtClean="0"/>
          </a:p>
          <a:p>
            <a:pPr lvl="1">
              <a:buFont typeface="Corbel" panose="020B0503020204020204" pitchFamily="34" charset="0"/>
              <a:buChar char="₋"/>
            </a:pPr>
            <a:endParaRPr lang="de-DE" dirty="0" smtClean="0"/>
          </a:p>
          <a:p>
            <a:pPr>
              <a:buFont typeface="Corbel" panose="020B0503020204020204" pitchFamily="34" charset="0"/>
              <a:buChar char="₋"/>
            </a:pP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1810" y="1965960"/>
            <a:ext cx="3379857" cy="25267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39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stories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egoe UI" panose="020B0502040204020203" pitchFamily="34" charset="0"/>
              <a:buChar char="_"/>
            </a:pPr>
            <a:r>
              <a:rPr lang="de-DE" dirty="0"/>
              <a:t>Als Benutzer möchte ich Informationen in Form von Skripten, Videos oder Veranstaltungen weitergeben, um mein Wissen mit anderen teilen zu können</a:t>
            </a:r>
          </a:p>
          <a:p>
            <a:pPr>
              <a:buFont typeface="Segoe UI" panose="020B0502040204020203" pitchFamily="34" charset="0"/>
              <a:buChar char="_"/>
            </a:pPr>
            <a:r>
              <a:rPr lang="de-DE" dirty="0"/>
              <a:t>Als Benutzer möchte ich auf das geteilte Wissen zugreifen können, um mich weiterbilden zu können</a:t>
            </a:r>
          </a:p>
          <a:p>
            <a:pPr>
              <a:buFont typeface="Segoe UI" panose="020B0502040204020203" pitchFamily="34" charset="0"/>
              <a:buChar char="_"/>
            </a:pPr>
            <a:r>
              <a:rPr lang="de-DE" dirty="0"/>
              <a:t>Als Benutzer möchte ich andere Services bewerten können, um den Autor Feedback zu geben und den anderen Nutzern zu helfen</a:t>
            </a:r>
          </a:p>
          <a:p>
            <a:pPr>
              <a:buFont typeface="Segoe UI" panose="020B0502040204020203" pitchFamily="34" charset="0"/>
              <a:buChar char="_"/>
            </a:pPr>
            <a:r>
              <a:rPr lang="de-DE" dirty="0"/>
              <a:t>Als Benutzer möchte ich mich anmelden können, um meine Informationen hochladen zu können</a:t>
            </a:r>
          </a:p>
          <a:p>
            <a:pPr marL="45720" indent="0">
              <a:buNone/>
            </a:pPr>
            <a:endParaRPr lang="de-DE" dirty="0" smtClean="0"/>
          </a:p>
          <a:p>
            <a:pPr>
              <a:buFont typeface="Corbel" panose="020B0503020204020204" pitchFamily="34" charset="0"/>
              <a:buChar char="₋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61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130" y="1518576"/>
            <a:ext cx="2344154" cy="3550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feld 10"/>
          <p:cNvSpPr txBox="1"/>
          <p:nvPr/>
        </p:nvSpPr>
        <p:spPr>
          <a:xfrm>
            <a:off x="975130" y="965911"/>
            <a:ext cx="30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Michael</a:t>
            </a:r>
            <a:r>
              <a:rPr lang="de-DE" sz="2400" dirty="0" smtClean="0"/>
              <a:t> </a:t>
            </a:r>
            <a:r>
              <a:rPr lang="de-DE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Faber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897923" y="2275601"/>
            <a:ext cx="70580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0" dirty="0" smtClean="0">
                <a:solidFill>
                  <a:schemeClr val="bg1">
                    <a:lumMod val="95000"/>
                  </a:schemeClr>
                </a:solidFill>
              </a:rPr>
              <a:t>PERSONA</a:t>
            </a:r>
            <a:endParaRPr lang="de-DE" sz="11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666364" y="1770131"/>
            <a:ext cx="752114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Michael Faber ist schon seit seiner Kindheit an Technik interessiert. Früh begann er Websites zu entwerfen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und hatte Spaß daran neue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Technologien zu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erlernen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de-DE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In seinem Studium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lernte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er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grundlegende Informatikkenntnisse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und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konnte sein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Wissen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im Bereich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Webdesign vertiefen, dabei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interessierte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ihn insbesondere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JavaScript. Michael beschäftigt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sich inzwischen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aber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auch gerne mit Psychologie und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Philosophie, weil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ihn die Denkweise seiner Nutzer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interessiert und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er mehr über das den Umgang der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Menschen mit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neuer Technik wissen möchte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de-DE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Michael ist gerne bereit sein Wissen im Bereich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des Webdesigns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zu verbreiten. Im Gegensatz dazu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ist er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an Videos und Veranstaltungen in den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Bereichen Psychologie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und Philosophie interessiert.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75130" y="5267149"/>
            <a:ext cx="1021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Alter: 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23 		Ort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99869 </a:t>
            </a:r>
            <a:r>
              <a:rPr lang="de-DE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Ballstädt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Beruf: 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Web-/App-Entwickler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975130" y="1518575"/>
            <a:ext cx="10437107" cy="35500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3843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975130" y="965911"/>
            <a:ext cx="30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Maria Herzog</a:t>
            </a:r>
            <a:endParaRPr lang="de-DE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897923" y="2275601"/>
            <a:ext cx="70580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0" dirty="0" smtClean="0">
                <a:solidFill>
                  <a:schemeClr val="bg1">
                    <a:lumMod val="95000"/>
                  </a:schemeClr>
                </a:solidFill>
              </a:rPr>
              <a:t>PERSONA</a:t>
            </a:r>
            <a:endParaRPr lang="de-DE" sz="11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666364" y="1770131"/>
            <a:ext cx="752114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/>
              <a:t>Maria Herzog möchte Modeschneiderin werden. </a:t>
            </a:r>
            <a:r>
              <a:rPr lang="de-DE" sz="1600" dirty="0" smtClean="0"/>
              <a:t>Sie ist </a:t>
            </a:r>
            <a:r>
              <a:rPr lang="de-DE" sz="1600" dirty="0"/>
              <a:t>begeisterte Hobby-Designerin, führt </a:t>
            </a:r>
            <a:r>
              <a:rPr lang="de-DE" sz="1600" dirty="0" smtClean="0"/>
              <a:t>ihren eigenen </a:t>
            </a:r>
            <a:r>
              <a:rPr lang="de-DE" sz="1600" dirty="0"/>
              <a:t>Blog und würde ihr Hobby gerne </a:t>
            </a:r>
            <a:r>
              <a:rPr lang="de-DE" sz="1600" dirty="0" smtClean="0"/>
              <a:t>zum Beruf </a:t>
            </a:r>
            <a:r>
              <a:rPr lang="de-DE" sz="1600" dirty="0"/>
              <a:t>machen</a:t>
            </a:r>
            <a:r>
              <a:rPr lang="de-DE" sz="1600" dirty="0" smtClean="0"/>
              <a:t>.</a:t>
            </a:r>
          </a:p>
          <a:p>
            <a:endParaRPr lang="de-DE" sz="1600" dirty="0"/>
          </a:p>
          <a:p>
            <a:r>
              <a:rPr lang="de-DE" sz="1600" dirty="0"/>
              <a:t>Aus der Blogger-Szene ist es Maria gewohnt</a:t>
            </a:r>
            <a:r>
              <a:rPr lang="de-DE" sz="1600" dirty="0" smtClean="0"/>
              <a:t>, Wissen </a:t>
            </a:r>
            <a:r>
              <a:rPr lang="de-DE" sz="1600" dirty="0"/>
              <a:t>im Internet kostenlos zu verbreiten. Sie </a:t>
            </a:r>
            <a:r>
              <a:rPr lang="de-DE" sz="1600" dirty="0" smtClean="0"/>
              <a:t>ist bereit </a:t>
            </a:r>
            <a:r>
              <a:rPr lang="de-DE" sz="1600" dirty="0"/>
              <a:t>ihre Bloginhalte auch auf einer kostenlosen</a:t>
            </a:r>
          </a:p>
          <a:p>
            <a:r>
              <a:rPr lang="de-DE" sz="1600" dirty="0"/>
              <a:t>Lernplattform </a:t>
            </a:r>
            <a:r>
              <a:rPr lang="de-DE" sz="1600" dirty="0" smtClean="0"/>
              <a:t>bereitzustellen.</a:t>
            </a:r>
          </a:p>
          <a:p>
            <a:endParaRPr lang="de-DE" sz="1600" dirty="0"/>
          </a:p>
          <a:p>
            <a:r>
              <a:rPr lang="de-DE" sz="1600" dirty="0"/>
              <a:t>An neuem Wissen ist sie vor allem in den Bereichen</a:t>
            </a:r>
          </a:p>
          <a:p>
            <a:r>
              <a:rPr lang="de-DE" sz="1600" dirty="0"/>
              <a:t>Kunstgeschichte, Farbenlehre und der Bedeutung</a:t>
            </a:r>
          </a:p>
          <a:p>
            <a:r>
              <a:rPr lang="de-DE" sz="1600" dirty="0"/>
              <a:t>von Kleidung für den Menschen interessiert.</a:t>
            </a:r>
            <a:endParaRPr lang="de-DE" sz="1600" dirty="0"/>
          </a:p>
          <a:p>
            <a:r>
              <a:rPr lang="de-DE" sz="1600" dirty="0" smtClean="0"/>
              <a:t> </a:t>
            </a:r>
          </a:p>
          <a:p>
            <a:endParaRPr lang="de-DE" sz="1600" dirty="0"/>
          </a:p>
        </p:txBody>
      </p:sp>
      <p:sp>
        <p:nvSpPr>
          <p:cNvPr id="13" name="Textfeld 12"/>
          <p:cNvSpPr txBox="1"/>
          <p:nvPr/>
        </p:nvSpPr>
        <p:spPr>
          <a:xfrm>
            <a:off x="975130" y="5267149"/>
            <a:ext cx="1021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Alter: 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25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	Ort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46346 </a:t>
            </a:r>
            <a:r>
              <a:rPr lang="de-DE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Erpstetten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Beruf: Modedesignerin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975130" y="1518575"/>
            <a:ext cx="10437107" cy="35500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130" y="1518575"/>
            <a:ext cx="2368184" cy="35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1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/>
          <p:cNvSpPr txBox="1"/>
          <p:nvPr/>
        </p:nvSpPr>
        <p:spPr>
          <a:xfrm>
            <a:off x="975130" y="965911"/>
            <a:ext cx="3038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Hui Ying Chang</a:t>
            </a:r>
            <a:endParaRPr lang="de-DE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897923" y="2275601"/>
            <a:ext cx="70580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0" dirty="0" smtClean="0">
                <a:solidFill>
                  <a:schemeClr val="bg1">
                    <a:lumMod val="95000"/>
                  </a:schemeClr>
                </a:solidFill>
              </a:rPr>
              <a:t>PERSONA</a:t>
            </a:r>
            <a:endParaRPr lang="de-DE" sz="11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666364" y="1770131"/>
            <a:ext cx="75211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Hui Ying Chang ist gebürtige Chinesin, lebt seit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sie 4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Jahre alt ist aber in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Deutschland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. In Ihrer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Freizeit arbeitet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sie gerne im Garten und spielt mit ihren</a:t>
            </a:r>
          </a:p>
          <a:p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Freunden Volleyball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de-DE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Sie möchte gerne ihr Wissen über Sprachen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mit anderen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teilen, weil sie weiß wie schwer es ist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eine neue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Sprache zu lernen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de-DE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Zudem möchte sie ihre Kenntnisse im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Bereich Mathematik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und Physik erweitern. Die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Werkstatt ihres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Freundes könnte sie als Veranstaltungsort </a:t>
            </a:r>
            <a:r>
              <a:rPr lang="de-DE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für die </a:t>
            </a:r>
            <a:r>
              <a:rPr lang="de-DE" sz="1600" dirty="0">
                <a:latin typeface="Segoe UI" panose="020B0502040204020203" pitchFamily="34" charset="0"/>
                <a:cs typeface="Segoe UI" panose="020B0502040204020203" pitchFamily="34" charset="0"/>
              </a:rPr>
              <a:t>Community bereitstellen.</a:t>
            </a:r>
            <a:endParaRPr lang="de-DE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975130" y="5267149"/>
            <a:ext cx="1021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Alter: 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26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	Ort</a:t>
            </a:r>
            <a:r>
              <a:rPr lang="de-DE" dirty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53506 </a:t>
            </a:r>
            <a:r>
              <a:rPr lang="de-DE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Kesslingen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Beruf: Physikerin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975130" y="1518575"/>
            <a:ext cx="10437107" cy="35500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25641" t="24632" r="23156" b="25460"/>
          <a:stretch/>
        </p:blipFill>
        <p:spPr>
          <a:xfrm>
            <a:off x="975130" y="1518574"/>
            <a:ext cx="2434970" cy="35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Quellenhinweise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 smtClean="0"/>
              <a:t>[</a:t>
            </a:r>
            <a:r>
              <a:rPr lang="de-DE" i="1" dirty="0"/>
              <a:t>Michael </a:t>
            </a:r>
            <a:r>
              <a:rPr lang="de-DE" i="1" dirty="0" err="1"/>
              <a:t>Farber</a:t>
            </a:r>
            <a:r>
              <a:rPr lang="de-DE" i="1" dirty="0"/>
              <a:t>] https://secure.flickr.com/photos/re-publica/7157091518/</a:t>
            </a:r>
          </a:p>
          <a:p>
            <a:r>
              <a:rPr lang="de-DE" i="1" dirty="0"/>
              <a:t>[Maria Herzog] https://secure.flickr.com/photos/josefseibel/4387492120/sizes/l/in/photostream/</a:t>
            </a:r>
          </a:p>
          <a:p>
            <a:r>
              <a:rPr lang="en-US" i="1" dirty="0"/>
              <a:t>[</a:t>
            </a:r>
            <a:r>
              <a:rPr lang="en-US" i="1" dirty="0" err="1"/>
              <a:t>Hui</a:t>
            </a:r>
            <a:r>
              <a:rPr lang="en-US" i="1" dirty="0"/>
              <a:t> Ying Chang] https://secure.flickr.com/photos/h3nr0/4828903901/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418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Gelb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Fundament</Template>
  <TotalTime>0</TotalTime>
  <Words>420</Words>
  <Application>Microsoft Office PowerPoint</Application>
  <PresentationFormat>Breitbild</PresentationFormat>
  <Paragraphs>47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Corbel</vt:lpstr>
      <vt:lpstr>Segoe UI</vt:lpstr>
      <vt:lpstr>Segoe UI Light</vt:lpstr>
      <vt:lpstr>Symbol</vt:lpstr>
      <vt:lpstr>Basis</vt:lpstr>
      <vt:lpstr>Shadoo</vt:lpstr>
      <vt:lpstr>benchmark: vidipedia.de</vt:lpstr>
      <vt:lpstr>benchmark: vidipedia.de</vt:lpstr>
      <vt:lpstr>user stories</vt:lpstr>
      <vt:lpstr>PowerPoint-Präsentation</vt:lpstr>
      <vt:lpstr>PowerPoint-Präsentation</vt:lpstr>
      <vt:lpstr>PowerPoint-Präsentation</vt:lpstr>
      <vt:lpstr>Quellenhinweise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SHADOO</dc:title>
  <dc:creator>Daniel Secker</dc:creator>
  <cp:lastModifiedBy>Daniel Secker</cp:lastModifiedBy>
  <cp:revision>26</cp:revision>
  <dcterms:created xsi:type="dcterms:W3CDTF">2014-04-24T15:29:48Z</dcterms:created>
  <dcterms:modified xsi:type="dcterms:W3CDTF">2014-04-25T14:44:10Z</dcterms:modified>
</cp:coreProperties>
</file>